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5" r:id="rId6"/>
    <p:sldId id="267" r:id="rId7"/>
    <p:sldId id="268" r:id="rId8"/>
    <p:sldId id="269" r:id="rId9"/>
    <p:sldId id="266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7966" autoAdjust="0"/>
  </p:normalViewPr>
  <p:slideViewPr>
    <p:cSldViewPr>
      <p:cViewPr varScale="1">
        <p:scale>
          <a:sx n="83" d="100"/>
          <a:sy n="83" d="100"/>
        </p:scale>
        <p:origin x="10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GRAFY%20ZA%20ROK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sk-SK"/>
              <a:t>POČET  VYKONANÝCH  PREHLIADOK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03120210542356E-2"/>
          <c:y val="0.10252214465973497"/>
          <c:w val="0.92463413529877791"/>
          <c:h val="0.77911005788839183"/>
        </c:manualLayout>
      </c:layout>
      <c:barChart>
        <c:barDir val="col"/>
        <c:grouping val="stacked"/>
        <c:varyColors val="0"/>
        <c:ser>
          <c:idx val="0"/>
          <c:order val="0"/>
          <c:tx>
            <c:v>VYDANÉ PLS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Hárok1!$A$5:$A$12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Hárok1!$B$5:$B$12</c:f>
              <c:numCache>
                <c:formatCode>General</c:formatCode>
                <c:ptCount val="8"/>
                <c:pt idx="0">
                  <c:v>186</c:v>
                </c:pt>
                <c:pt idx="1">
                  <c:v>208</c:v>
                </c:pt>
                <c:pt idx="2">
                  <c:v>210</c:v>
                </c:pt>
                <c:pt idx="3">
                  <c:v>293</c:v>
                </c:pt>
                <c:pt idx="4">
                  <c:v>390</c:v>
                </c:pt>
                <c:pt idx="5">
                  <c:v>362</c:v>
                </c:pt>
                <c:pt idx="6">
                  <c:v>316</c:v>
                </c:pt>
                <c:pt idx="7">
                  <c:v>283</c:v>
                </c:pt>
              </c:numCache>
            </c:numRef>
          </c:val>
        </c:ser>
        <c:ser>
          <c:idx val="1"/>
          <c:order val="1"/>
          <c:tx>
            <c:v>PREDLŽENÉ PLS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Hárok1!$A$5:$A$12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Hárok1!$C$5:$C$12</c:f>
              <c:numCache>
                <c:formatCode>General</c:formatCode>
                <c:ptCount val="8"/>
                <c:pt idx="0">
                  <c:v>176</c:v>
                </c:pt>
                <c:pt idx="1">
                  <c:v>244</c:v>
                </c:pt>
                <c:pt idx="2">
                  <c:v>267</c:v>
                </c:pt>
                <c:pt idx="3">
                  <c:v>476</c:v>
                </c:pt>
                <c:pt idx="4">
                  <c:v>622</c:v>
                </c:pt>
                <c:pt idx="5">
                  <c:v>706</c:v>
                </c:pt>
                <c:pt idx="6">
                  <c:v>850</c:v>
                </c:pt>
                <c:pt idx="7">
                  <c:v>882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5589144"/>
        <c:axId val="215480584"/>
      </c:barChart>
      <c:catAx>
        <c:axId val="2155891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5480584"/>
        <c:crosses val="autoZero"/>
        <c:auto val="1"/>
        <c:lblAlgn val="ctr"/>
        <c:lblOffset val="100"/>
        <c:noMultiLvlLbl val="0"/>
      </c:catAx>
      <c:valAx>
        <c:axId val="215480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5589144"/>
        <c:crosses val="autoZero"/>
        <c:crossBetween val="between"/>
      </c:valAx>
      <c:spPr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POČET VYKONANÝCH PREHLIADOK V R. 2017 - ZK, MZK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Hárok1!$A$54:$A$66</c:f>
              <c:strCache>
                <c:ptCount val="13"/>
                <c:pt idx="0">
                  <c:v>Kalinka</c:v>
                </c:pt>
                <c:pt idx="1">
                  <c:v>Gašparovič</c:v>
                </c:pt>
                <c:pt idx="2">
                  <c:v>Bača </c:v>
                </c:pt>
                <c:pt idx="3">
                  <c:v>Sojka</c:v>
                </c:pt>
                <c:pt idx="4">
                  <c:v>J. Horváth</c:v>
                </c:pt>
                <c:pt idx="5">
                  <c:v>Polák</c:v>
                </c:pt>
                <c:pt idx="6">
                  <c:v>M. Turan</c:v>
                </c:pt>
                <c:pt idx="7">
                  <c:v>Drábik</c:v>
                </c:pt>
                <c:pt idx="8">
                  <c:v>Sluk</c:v>
                </c:pt>
                <c:pt idx="9">
                  <c:v>B. Turan</c:v>
                </c:pt>
                <c:pt idx="10">
                  <c:v>Topfer</c:v>
                </c:pt>
                <c:pt idx="11">
                  <c:v>Lisý</c:v>
                </c:pt>
                <c:pt idx="12">
                  <c:v>Lacúch</c:v>
                </c:pt>
              </c:strCache>
            </c:strRef>
          </c:cat>
          <c:val>
            <c:numRef>
              <c:f>Hárok1!$B$54:$B$66</c:f>
              <c:numCache>
                <c:formatCode>General</c:formatCode>
                <c:ptCount val="13"/>
                <c:pt idx="0">
                  <c:v>43</c:v>
                </c:pt>
                <c:pt idx="1">
                  <c:v>14</c:v>
                </c:pt>
                <c:pt idx="2">
                  <c:v>10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362328"/>
        <c:axId val="216362720"/>
      </c:barChart>
      <c:catAx>
        <c:axId val="216362328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362720"/>
        <c:crosses val="autoZero"/>
        <c:auto val="1"/>
        <c:lblAlgn val="ctr"/>
        <c:lblOffset val="100"/>
        <c:noMultiLvlLbl val="0"/>
      </c:catAx>
      <c:valAx>
        <c:axId val="2163627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362328"/>
        <c:crosses val="autoZero"/>
        <c:crossBetween val="between"/>
      </c:valAx>
    </c:plotArea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POČET VYKONANÝCH PREHLIADOK - PK, MPK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Hárok2!$B$1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-4.3439377099854931E-3"/>
                  <c:y val="-2.19298245614035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Hárok2!$A$2:$A$13</c:f>
              <c:strCache>
                <c:ptCount val="12"/>
                <c:pt idx="0">
                  <c:v>I.Čierny</c:v>
                </c:pt>
                <c:pt idx="1">
                  <c:v>Mitter</c:v>
                </c:pt>
                <c:pt idx="2">
                  <c:v>Vyparina</c:v>
                </c:pt>
                <c:pt idx="3">
                  <c:v>Krempaský</c:v>
                </c:pt>
                <c:pt idx="4">
                  <c:v>Vrabec</c:v>
                </c:pt>
                <c:pt idx="5">
                  <c:v>Matovič</c:v>
                </c:pt>
                <c:pt idx="6">
                  <c:v>Jančiar</c:v>
                </c:pt>
                <c:pt idx="7">
                  <c:v>Kačmár</c:v>
                </c:pt>
                <c:pt idx="8">
                  <c:v>Bašný</c:v>
                </c:pt>
                <c:pt idx="9">
                  <c:v>Janošik</c:v>
                </c:pt>
                <c:pt idx="10">
                  <c:v>Šáriczki</c:v>
                </c:pt>
                <c:pt idx="11">
                  <c:v>Adame</c:v>
                </c:pt>
              </c:strCache>
            </c:strRef>
          </c:cat>
          <c:val>
            <c:numRef>
              <c:f>Hárok2!$B$2:$B$13</c:f>
              <c:numCache>
                <c:formatCode>General</c:formatCode>
                <c:ptCount val="12"/>
                <c:pt idx="0">
                  <c:v>86</c:v>
                </c:pt>
                <c:pt idx="1">
                  <c:v>152</c:v>
                </c:pt>
                <c:pt idx="2">
                  <c:v>21</c:v>
                </c:pt>
                <c:pt idx="3">
                  <c:v>76</c:v>
                </c:pt>
                <c:pt idx="4">
                  <c:v>71</c:v>
                </c:pt>
                <c:pt idx="5">
                  <c:v>0</c:v>
                </c:pt>
                <c:pt idx="6">
                  <c:v>67</c:v>
                </c:pt>
                <c:pt idx="7">
                  <c:v>50</c:v>
                </c:pt>
                <c:pt idx="8">
                  <c:v>37</c:v>
                </c:pt>
                <c:pt idx="9">
                  <c:v>0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</c:ser>
        <c:ser>
          <c:idx val="1"/>
          <c:order val="1"/>
          <c:tx>
            <c:strRef>
              <c:f>Hárok2!$C$1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303181312995647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1.31578947368421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Hárok2!$A$2:$A$13</c:f>
              <c:strCache>
                <c:ptCount val="12"/>
                <c:pt idx="0">
                  <c:v>I.Čierny</c:v>
                </c:pt>
                <c:pt idx="1">
                  <c:v>Mitter</c:v>
                </c:pt>
                <c:pt idx="2">
                  <c:v>Vyparina</c:v>
                </c:pt>
                <c:pt idx="3">
                  <c:v>Krempaský</c:v>
                </c:pt>
                <c:pt idx="4">
                  <c:v>Vrabec</c:v>
                </c:pt>
                <c:pt idx="5">
                  <c:v>Matovič</c:v>
                </c:pt>
                <c:pt idx="6">
                  <c:v>Jančiar</c:v>
                </c:pt>
                <c:pt idx="7">
                  <c:v>Kačmár</c:v>
                </c:pt>
                <c:pt idx="8">
                  <c:v>Bašný</c:v>
                </c:pt>
                <c:pt idx="9">
                  <c:v>Janošik</c:v>
                </c:pt>
                <c:pt idx="10">
                  <c:v>Šáriczki</c:v>
                </c:pt>
                <c:pt idx="11">
                  <c:v>Adame</c:v>
                </c:pt>
              </c:strCache>
            </c:strRef>
          </c:cat>
          <c:val>
            <c:numRef>
              <c:f>Hárok2!$C$2:$C$13</c:f>
              <c:numCache>
                <c:formatCode>General</c:formatCode>
                <c:ptCount val="12"/>
                <c:pt idx="0">
                  <c:v>91</c:v>
                </c:pt>
                <c:pt idx="1">
                  <c:v>176</c:v>
                </c:pt>
                <c:pt idx="2">
                  <c:v>49</c:v>
                </c:pt>
                <c:pt idx="3">
                  <c:v>105</c:v>
                </c:pt>
                <c:pt idx="4">
                  <c:v>69</c:v>
                </c:pt>
                <c:pt idx="5">
                  <c:v>30</c:v>
                </c:pt>
                <c:pt idx="6">
                  <c:v>93</c:v>
                </c:pt>
                <c:pt idx="7">
                  <c:v>57</c:v>
                </c:pt>
                <c:pt idx="8">
                  <c:v>41</c:v>
                </c:pt>
                <c:pt idx="9">
                  <c:v>14</c:v>
                </c:pt>
                <c:pt idx="10">
                  <c:v>2</c:v>
                </c:pt>
                <c:pt idx="11">
                  <c:v>22</c:v>
                </c:pt>
              </c:numCache>
            </c:numRef>
          </c:val>
        </c:ser>
        <c:ser>
          <c:idx val="2"/>
          <c:order val="2"/>
          <c:tx>
            <c:strRef>
              <c:f>Hárok2!$D$1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Hárok2!$A$2:$A$13</c:f>
              <c:strCache>
                <c:ptCount val="12"/>
                <c:pt idx="0">
                  <c:v>I.Čierny</c:v>
                </c:pt>
                <c:pt idx="1">
                  <c:v>Mitter</c:v>
                </c:pt>
                <c:pt idx="2">
                  <c:v>Vyparina</c:v>
                </c:pt>
                <c:pt idx="3">
                  <c:v>Krempaský</c:v>
                </c:pt>
                <c:pt idx="4">
                  <c:v>Vrabec</c:v>
                </c:pt>
                <c:pt idx="5">
                  <c:v>Matovič</c:v>
                </c:pt>
                <c:pt idx="6">
                  <c:v>Jančiar</c:v>
                </c:pt>
                <c:pt idx="7">
                  <c:v>Kačmár</c:v>
                </c:pt>
                <c:pt idx="8">
                  <c:v>Bašný</c:v>
                </c:pt>
                <c:pt idx="9">
                  <c:v>Janošik</c:v>
                </c:pt>
                <c:pt idx="10">
                  <c:v>Šáriczki</c:v>
                </c:pt>
                <c:pt idx="11">
                  <c:v>Adame</c:v>
                </c:pt>
              </c:strCache>
            </c:strRef>
          </c:cat>
          <c:val>
            <c:numRef>
              <c:f>Hárok2!$D$2:$D$13</c:f>
              <c:numCache>
                <c:formatCode>General</c:formatCode>
                <c:ptCount val="12"/>
                <c:pt idx="0">
                  <c:v>115</c:v>
                </c:pt>
                <c:pt idx="1">
                  <c:v>184</c:v>
                </c:pt>
                <c:pt idx="2">
                  <c:v>63</c:v>
                </c:pt>
                <c:pt idx="3">
                  <c:v>99</c:v>
                </c:pt>
                <c:pt idx="4">
                  <c:v>42</c:v>
                </c:pt>
                <c:pt idx="5">
                  <c:v>49</c:v>
                </c:pt>
                <c:pt idx="6">
                  <c:v>67</c:v>
                </c:pt>
                <c:pt idx="7">
                  <c:v>45</c:v>
                </c:pt>
                <c:pt idx="8">
                  <c:v>59</c:v>
                </c:pt>
                <c:pt idx="9">
                  <c:v>22</c:v>
                </c:pt>
                <c:pt idx="10">
                  <c:v>16</c:v>
                </c:pt>
                <c:pt idx="11">
                  <c:v>34</c:v>
                </c:pt>
              </c:numCache>
            </c:numRef>
          </c:val>
        </c:ser>
        <c:ser>
          <c:idx val="3"/>
          <c:order val="3"/>
          <c:tx>
            <c:strRef>
              <c:f>Hárok2!$E$1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1.447979236661831E-3"/>
                  <c:y val="-2.19298245614035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7919169466473241E-3"/>
                  <c:y val="-4.38596491228070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Hárok2!$A$2:$A$13</c:f>
              <c:strCache>
                <c:ptCount val="12"/>
                <c:pt idx="0">
                  <c:v>I.Čierny</c:v>
                </c:pt>
                <c:pt idx="1">
                  <c:v>Mitter</c:v>
                </c:pt>
                <c:pt idx="2">
                  <c:v>Vyparina</c:v>
                </c:pt>
                <c:pt idx="3">
                  <c:v>Krempaský</c:v>
                </c:pt>
                <c:pt idx="4">
                  <c:v>Vrabec</c:v>
                </c:pt>
                <c:pt idx="5">
                  <c:v>Matovič</c:v>
                </c:pt>
                <c:pt idx="6">
                  <c:v>Jančiar</c:v>
                </c:pt>
                <c:pt idx="7">
                  <c:v>Kačmár</c:v>
                </c:pt>
                <c:pt idx="8">
                  <c:v>Bašný</c:v>
                </c:pt>
                <c:pt idx="9">
                  <c:v>Janošik</c:v>
                </c:pt>
                <c:pt idx="10">
                  <c:v>Šáriczki</c:v>
                </c:pt>
                <c:pt idx="11">
                  <c:v>Adame</c:v>
                </c:pt>
              </c:strCache>
            </c:strRef>
          </c:cat>
          <c:val>
            <c:numRef>
              <c:f>Hárok2!$E$2:$E$13</c:f>
              <c:numCache>
                <c:formatCode>General</c:formatCode>
                <c:ptCount val="12"/>
                <c:pt idx="0">
                  <c:v>125</c:v>
                </c:pt>
                <c:pt idx="1">
                  <c:v>174</c:v>
                </c:pt>
                <c:pt idx="2">
                  <c:v>72</c:v>
                </c:pt>
                <c:pt idx="3">
                  <c:v>129</c:v>
                </c:pt>
                <c:pt idx="4">
                  <c:v>64</c:v>
                </c:pt>
                <c:pt idx="5">
                  <c:v>74</c:v>
                </c:pt>
                <c:pt idx="6">
                  <c:v>77</c:v>
                </c:pt>
                <c:pt idx="7">
                  <c:v>47</c:v>
                </c:pt>
                <c:pt idx="8">
                  <c:v>64</c:v>
                </c:pt>
                <c:pt idx="9">
                  <c:v>32</c:v>
                </c:pt>
                <c:pt idx="10">
                  <c:v>38</c:v>
                </c:pt>
                <c:pt idx="11">
                  <c:v>19</c:v>
                </c:pt>
              </c:numCache>
            </c:numRef>
          </c:val>
        </c:ser>
        <c:ser>
          <c:idx val="4"/>
          <c:order val="4"/>
          <c:tx>
            <c:strRef>
              <c:f>Hárok2!$F$1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0"/>
                  <c:y val="-4.38596491228062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7.2398961833091543E-3"/>
                  <c:y val="-8.7719298245614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"/>
                  <c:y val="2.19298245614035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Hárok2!$A$2:$A$13</c:f>
              <c:strCache>
                <c:ptCount val="12"/>
                <c:pt idx="0">
                  <c:v>I.Čierny</c:v>
                </c:pt>
                <c:pt idx="1">
                  <c:v>Mitter</c:v>
                </c:pt>
                <c:pt idx="2">
                  <c:v>Vyparina</c:v>
                </c:pt>
                <c:pt idx="3">
                  <c:v>Krempaský</c:v>
                </c:pt>
                <c:pt idx="4">
                  <c:v>Vrabec</c:v>
                </c:pt>
                <c:pt idx="5">
                  <c:v>Matovič</c:v>
                </c:pt>
                <c:pt idx="6">
                  <c:v>Jančiar</c:v>
                </c:pt>
                <c:pt idx="7">
                  <c:v>Kačmár</c:v>
                </c:pt>
                <c:pt idx="8">
                  <c:v>Bašný</c:v>
                </c:pt>
                <c:pt idx="9">
                  <c:v>Janošik</c:v>
                </c:pt>
                <c:pt idx="10">
                  <c:v>Šáriczki</c:v>
                </c:pt>
                <c:pt idx="11">
                  <c:v>Adame</c:v>
                </c:pt>
              </c:strCache>
            </c:strRef>
          </c:cat>
          <c:val>
            <c:numRef>
              <c:f>Hárok2!$F$2:$F$13</c:f>
              <c:numCache>
                <c:formatCode>General</c:formatCode>
                <c:ptCount val="12"/>
                <c:pt idx="0">
                  <c:v>129</c:v>
                </c:pt>
                <c:pt idx="1">
                  <c:v>96</c:v>
                </c:pt>
                <c:pt idx="2">
                  <c:v>91</c:v>
                </c:pt>
                <c:pt idx="3">
                  <c:v>85</c:v>
                </c:pt>
                <c:pt idx="4">
                  <c:v>84</c:v>
                </c:pt>
                <c:pt idx="5">
                  <c:v>77</c:v>
                </c:pt>
                <c:pt idx="6">
                  <c:v>73</c:v>
                </c:pt>
                <c:pt idx="7">
                  <c:v>67</c:v>
                </c:pt>
                <c:pt idx="8">
                  <c:v>55</c:v>
                </c:pt>
                <c:pt idx="9">
                  <c:v>40</c:v>
                </c:pt>
                <c:pt idx="10">
                  <c:v>37</c:v>
                </c:pt>
                <c:pt idx="11">
                  <c:v>29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363504"/>
        <c:axId val="216363896"/>
      </c:barChart>
      <c:catAx>
        <c:axId val="21636350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363896"/>
        <c:crosses val="autoZero"/>
        <c:auto val="1"/>
        <c:lblAlgn val="ctr"/>
        <c:lblOffset val="100"/>
        <c:noMultiLvlLbl val="0"/>
      </c:catAx>
      <c:valAx>
        <c:axId val="216363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36350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POČET VYKONANÝCH PREHLIADOK - PK, MPK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Hárok2!$B$14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1.5432098765432098E-3"/>
                  <c:y val="-1.29870129870129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Hárok2!$A$15:$A$26</c:f>
              <c:strCache>
                <c:ptCount val="12"/>
                <c:pt idx="0">
                  <c:v>Šleboda</c:v>
                </c:pt>
                <c:pt idx="1">
                  <c:v>Šimko</c:v>
                </c:pt>
                <c:pt idx="2">
                  <c:v>Hrivnák</c:v>
                </c:pt>
                <c:pt idx="3">
                  <c:v>Kolibár</c:v>
                </c:pt>
                <c:pt idx="4">
                  <c:v>Bohuš</c:v>
                </c:pt>
                <c:pt idx="5">
                  <c:v>Bernát</c:v>
                </c:pt>
                <c:pt idx="6">
                  <c:v>Ďurina</c:v>
                </c:pt>
                <c:pt idx="7">
                  <c:v>Holuj</c:v>
                </c:pt>
                <c:pt idx="8">
                  <c:v>Mensák</c:v>
                </c:pt>
                <c:pt idx="9">
                  <c:v>Hloušek</c:v>
                </c:pt>
                <c:pt idx="10">
                  <c:v>Hubáček</c:v>
                </c:pt>
                <c:pt idx="11">
                  <c:v>Kravec</c:v>
                </c:pt>
              </c:strCache>
            </c:strRef>
          </c:cat>
          <c:val>
            <c:numRef>
              <c:f>Hárok2!$B$15:$B$26</c:f>
              <c:numCache>
                <c:formatCode>General</c:formatCode>
                <c:ptCount val="12"/>
                <c:pt idx="0">
                  <c:v>24</c:v>
                </c:pt>
                <c:pt idx="1">
                  <c:v>0</c:v>
                </c:pt>
                <c:pt idx="2">
                  <c:v>39</c:v>
                </c:pt>
                <c:pt idx="3">
                  <c:v>10</c:v>
                </c:pt>
                <c:pt idx="4">
                  <c:v>0</c:v>
                </c:pt>
                <c:pt idx="5">
                  <c:v>7</c:v>
                </c:pt>
                <c:pt idx="6">
                  <c:v>18</c:v>
                </c:pt>
                <c:pt idx="7">
                  <c:v>0</c:v>
                </c:pt>
                <c:pt idx="8">
                  <c:v>19</c:v>
                </c:pt>
                <c:pt idx="9">
                  <c:v>6</c:v>
                </c:pt>
                <c:pt idx="10">
                  <c:v>6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Hárok2!$C$14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1.08225108225108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Hárok2!$A$15:$A$26</c:f>
              <c:strCache>
                <c:ptCount val="12"/>
                <c:pt idx="0">
                  <c:v>Šleboda</c:v>
                </c:pt>
                <c:pt idx="1">
                  <c:v>Šimko</c:v>
                </c:pt>
                <c:pt idx="2">
                  <c:v>Hrivnák</c:v>
                </c:pt>
                <c:pt idx="3">
                  <c:v>Kolibár</c:v>
                </c:pt>
                <c:pt idx="4">
                  <c:v>Bohuš</c:v>
                </c:pt>
                <c:pt idx="5">
                  <c:v>Bernát</c:v>
                </c:pt>
                <c:pt idx="6">
                  <c:v>Ďurina</c:v>
                </c:pt>
                <c:pt idx="7">
                  <c:v>Holuj</c:v>
                </c:pt>
                <c:pt idx="8">
                  <c:v>Mensák</c:v>
                </c:pt>
                <c:pt idx="9">
                  <c:v>Hloušek</c:v>
                </c:pt>
                <c:pt idx="10">
                  <c:v>Hubáček</c:v>
                </c:pt>
                <c:pt idx="11">
                  <c:v>Kravec</c:v>
                </c:pt>
              </c:strCache>
            </c:strRef>
          </c:cat>
          <c:val>
            <c:numRef>
              <c:f>Hárok2!$C$15:$C$26</c:f>
              <c:numCache>
                <c:formatCode>General</c:formatCode>
                <c:ptCount val="12"/>
                <c:pt idx="0">
                  <c:v>30</c:v>
                </c:pt>
                <c:pt idx="1">
                  <c:v>0</c:v>
                </c:pt>
                <c:pt idx="2">
                  <c:v>30</c:v>
                </c:pt>
                <c:pt idx="3">
                  <c:v>6</c:v>
                </c:pt>
                <c:pt idx="4">
                  <c:v>12</c:v>
                </c:pt>
                <c:pt idx="5">
                  <c:v>8</c:v>
                </c:pt>
                <c:pt idx="6">
                  <c:v>18</c:v>
                </c:pt>
                <c:pt idx="7">
                  <c:v>0</c:v>
                </c:pt>
                <c:pt idx="8">
                  <c:v>15</c:v>
                </c:pt>
                <c:pt idx="9">
                  <c:v>8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Hárok2!$D$14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Hárok2!$A$15:$A$26</c:f>
              <c:strCache>
                <c:ptCount val="12"/>
                <c:pt idx="0">
                  <c:v>Šleboda</c:v>
                </c:pt>
                <c:pt idx="1">
                  <c:v>Šimko</c:v>
                </c:pt>
                <c:pt idx="2">
                  <c:v>Hrivnák</c:v>
                </c:pt>
                <c:pt idx="3">
                  <c:v>Kolibár</c:v>
                </c:pt>
                <c:pt idx="4">
                  <c:v>Bohuš</c:v>
                </c:pt>
                <c:pt idx="5">
                  <c:v>Bernát</c:v>
                </c:pt>
                <c:pt idx="6">
                  <c:v>Ďurina</c:v>
                </c:pt>
                <c:pt idx="7">
                  <c:v>Holuj</c:v>
                </c:pt>
                <c:pt idx="8">
                  <c:v>Mensák</c:v>
                </c:pt>
                <c:pt idx="9">
                  <c:v>Hloušek</c:v>
                </c:pt>
                <c:pt idx="10">
                  <c:v>Hubáček</c:v>
                </c:pt>
                <c:pt idx="11">
                  <c:v>Kravec</c:v>
                </c:pt>
              </c:strCache>
            </c:strRef>
          </c:cat>
          <c:val>
            <c:numRef>
              <c:f>Hárok2!$D$15:$D$26</c:f>
              <c:numCache>
                <c:formatCode>General</c:formatCode>
                <c:ptCount val="12"/>
                <c:pt idx="0">
                  <c:v>13</c:v>
                </c:pt>
                <c:pt idx="1">
                  <c:v>0</c:v>
                </c:pt>
                <c:pt idx="2">
                  <c:v>28</c:v>
                </c:pt>
                <c:pt idx="3">
                  <c:v>4</c:v>
                </c:pt>
                <c:pt idx="4">
                  <c:v>9</c:v>
                </c:pt>
                <c:pt idx="5">
                  <c:v>16</c:v>
                </c:pt>
                <c:pt idx="6">
                  <c:v>21</c:v>
                </c:pt>
                <c:pt idx="7">
                  <c:v>10</c:v>
                </c:pt>
                <c:pt idx="8">
                  <c:v>13</c:v>
                </c:pt>
                <c:pt idx="9">
                  <c:v>4</c:v>
                </c:pt>
                <c:pt idx="10">
                  <c:v>19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Hárok2!$E$14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Hárok2!$A$15:$A$26</c:f>
              <c:strCache>
                <c:ptCount val="12"/>
                <c:pt idx="0">
                  <c:v>Šleboda</c:v>
                </c:pt>
                <c:pt idx="1">
                  <c:v>Šimko</c:v>
                </c:pt>
                <c:pt idx="2">
                  <c:v>Hrivnák</c:v>
                </c:pt>
                <c:pt idx="3">
                  <c:v>Kolibár</c:v>
                </c:pt>
                <c:pt idx="4">
                  <c:v>Bohuš</c:v>
                </c:pt>
                <c:pt idx="5">
                  <c:v>Bernát</c:v>
                </c:pt>
                <c:pt idx="6">
                  <c:v>Ďurina</c:v>
                </c:pt>
                <c:pt idx="7">
                  <c:v>Holuj</c:v>
                </c:pt>
                <c:pt idx="8">
                  <c:v>Mensák</c:v>
                </c:pt>
                <c:pt idx="9">
                  <c:v>Hloušek</c:v>
                </c:pt>
                <c:pt idx="10">
                  <c:v>Hubáček</c:v>
                </c:pt>
                <c:pt idx="11">
                  <c:v>Kravec</c:v>
                </c:pt>
              </c:strCache>
            </c:strRef>
          </c:cat>
          <c:val>
            <c:numRef>
              <c:f>Hárok2!$E$15:$E$26</c:f>
              <c:numCache>
                <c:formatCode>General</c:formatCode>
                <c:ptCount val="12"/>
                <c:pt idx="0">
                  <c:v>21</c:v>
                </c:pt>
                <c:pt idx="1">
                  <c:v>0</c:v>
                </c:pt>
                <c:pt idx="2">
                  <c:v>32</c:v>
                </c:pt>
                <c:pt idx="3">
                  <c:v>0</c:v>
                </c:pt>
                <c:pt idx="4">
                  <c:v>1</c:v>
                </c:pt>
                <c:pt idx="5">
                  <c:v>15</c:v>
                </c:pt>
                <c:pt idx="6">
                  <c:v>15</c:v>
                </c:pt>
                <c:pt idx="7">
                  <c:v>0</c:v>
                </c:pt>
                <c:pt idx="8">
                  <c:v>12</c:v>
                </c:pt>
                <c:pt idx="9">
                  <c:v>9</c:v>
                </c:pt>
                <c:pt idx="10">
                  <c:v>13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Hárok2!$F$14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3.0864197530864196E-3"/>
                  <c:y val="-1.29870129870129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5432098765432098E-3"/>
                  <c:y val="-1.51515151515150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Hárok2!$A$15:$A$26</c:f>
              <c:strCache>
                <c:ptCount val="12"/>
                <c:pt idx="0">
                  <c:v>Šleboda</c:v>
                </c:pt>
                <c:pt idx="1">
                  <c:v>Šimko</c:v>
                </c:pt>
                <c:pt idx="2">
                  <c:v>Hrivnák</c:v>
                </c:pt>
                <c:pt idx="3">
                  <c:v>Kolibár</c:v>
                </c:pt>
                <c:pt idx="4">
                  <c:v>Bohuš</c:v>
                </c:pt>
                <c:pt idx="5">
                  <c:v>Bernát</c:v>
                </c:pt>
                <c:pt idx="6">
                  <c:v>Ďurina</c:v>
                </c:pt>
                <c:pt idx="7">
                  <c:v>Holuj</c:v>
                </c:pt>
                <c:pt idx="8">
                  <c:v>Mensák</c:v>
                </c:pt>
                <c:pt idx="9">
                  <c:v>Hloušek</c:v>
                </c:pt>
                <c:pt idx="10">
                  <c:v>Hubáček</c:v>
                </c:pt>
                <c:pt idx="11">
                  <c:v>Kravec</c:v>
                </c:pt>
              </c:strCache>
            </c:strRef>
          </c:cat>
          <c:val>
            <c:numRef>
              <c:f>Hárok2!$F$15:$F$26</c:f>
              <c:numCache>
                <c:formatCode>General</c:formatCode>
                <c:ptCount val="12"/>
                <c:pt idx="0">
                  <c:v>28</c:v>
                </c:pt>
                <c:pt idx="1">
                  <c:v>25</c:v>
                </c:pt>
                <c:pt idx="2">
                  <c:v>22</c:v>
                </c:pt>
                <c:pt idx="3">
                  <c:v>19</c:v>
                </c:pt>
                <c:pt idx="4">
                  <c:v>18</c:v>
                </c:pt>
                <c:pt idx="5">
                  <c:v>15</c:v>
                </c:pt>
                <c:pt idx="6">
                  <c:v>14</c:v>
                </c:pt>
                <c:pt idx="7">
                  <c:v>14</c:v>
                </c:pt>
                <c:pt idx="8">
                  <c:v>12</c:v>
                </c:pt>
                <c:pt idx="9">
                  <c:v>9</c:v>
                </c:pt>
                <c:pt idx="10">
                  <c:v>8</c:v>
                </c:pt>
                <c:pt idx="11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364680"/>
        <c:axId val="216671480"/>
      </c:barChart>
      <c:catAx>
        <c:axId val="21636468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671480"/>
        <c:crosses val="autoZero"/>
        <c:auto val="1"/>
        <c:lblAlgn val="ctr"/>
        <c:lblOffset val="100"/>
        <c:noMultiLvlLbl val="0"/>
      </c:catAx>
      <c:valAx>
        <c:axId val="216671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36468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POČET VYKONANÝCH PREHLIADOK - ZK, MZK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Hárok2!$B$27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Hárok2!$A$28:$A$40</c:f>
              <c:strCache>
                <c:ptCount val="13"/>
                <c:pt idx="0">
                  <c:v>Kalinka</c:v>
                </c:pt>
                <c:pt idx="1">
                  <c:v>Gašparovič</c:v>
                </c:pt>
                <c:pt idx="2">
                  <c:v>Bača </c:v>
                </c:pt>
                <c:pt idx="3">
                  <c:v>Sojka</c:v>
                </c:pt>
                <c:pt idx="4">
                  <c:v>J. Horváth</c:v>
                </c:pt>
                <c:pt idx="5">
                  <c:v>Polák</c:v>
                </c:pt>
                <c:pt idx="6">
                  <c:v>M. Turan</c:v>
                </c:pt>
                <c:pt idx="7">
                  <c:v>Drábik</c:v>
                </c:pt>
                <c:pt idx="8">
                  <c:v>Sluk</c:v>
                </c:pt>
                <c:pt idx="9">
                  <c:v>B. Turan</c:v>
                </c:pt>
                <c:pt idx="10">
                  <c:v>Topfer</c:v>
                </c:pt>
                <c:pt idx="11">
                  <c:v>Lisý</c:v>
                </c:pt>
                <c:pt idx="12">
                  <c:v>Lacúch</c:v>
                </c:pt>
              </c:strCache>
            </c:strRef>
          </c:cat>
          <c:val>
            <c:numRef>
              <c:f>Hárok2!$B$28:$B$40</c:f>
              <c:numCache>
                <c:formatCode>General</c:formatCode>
                <c:ptCount val="13"/>
                <c:pt idx="0">
                  <c:v>9</c:v>
                </c:pt>
                <c:pt idx="1">
                  <c:v>7</c:v>
                </c:pt>
                <c:pt idx="2">
                  <c:v>5</c:v>
                </c:pt>
                <c:pt idx="3">
                  <c:v>13</c:v>
                </c:pt>
                <c:pt idx="4">
                  <c:v>1</c:v>
                </c:pt>
                <c:pt idx="5">
                  <c:v>12</c:v>
                </c:pt>
                <c:pt idx="6">
                  <c:v>4</c:v>
                </c:pt>
                <c:pt idx="7">
                  <c:v>3</c:v>
                </c:pt>
                <c:pt idx="8">
                  <c:v>0</c:v>
                </c:pt>
                <c:pt idx="9">
                  <c:v>2</c:v>
                </c:pt>
                <c:pt idx="10">
                  <c:v>5</c:v>
                </c:pt>
                <c:pt idx="11">
                  <c:v>23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Hárok2!$C$27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11"/>
              <c:layout>
                <c:manualLayout>
                  <c:x val="0"/>
                  <c:y val="8.88888888888897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Hárok2!$A$28:$A$40</c:f>
              <c:strCache>
                <c:ptCount val="13"/>
                <c:pt idx="0">
                  <c:v>Kalinka</c:v>
                </c:pt>
                <c:pt idx="1">
                  <c:v>Gašparovič</c:v>
                </c:pt>
                <c:pt idx="2">
                  <c:v>Bača </c:v>
                </c:pt>
                <c:pt idx="3">
                  <c:v>Sojka</c:v>
                </c:pt>
                <c:pt idx="4">
                  <c:v>J. Horváth</c:v>
                </c:pt>
                <c:pt idx="5">
                  <c:v>Polák</c:v>
                </c:pt>
                <c:pt idx="6">
                  <c:v>M. Turan</c:v>
                </c:pt>
                <c:pt idx="7">
                  <c:v>Drábik</c:v>
                </c:pt>
                <c:pt idx="8">
                  <c:v>Sluk</c:v>
                </c:pt>
                <c:pt idx="9">
                  <c:v>B. Turan</c:v>
                </c:pt>
                <c:pt idx="10">
                  <c:v>Topfer</c:v>
                </c:pt>
                <c:pt idx="11">
                  <c:v>Lisý</c:v>
                </c:pt>
                <c:pt idx="12">
                  <c:v>Lacúch</c:v>
                </c:pt>
              </c:strCache>
            </c:strRef>
          </c:cat>
          <c:val>
            <c:numRef>
              <c:f>Hárok2!$C$28:$C$40</c:f>
              <c:numCache>
                <c:formatCode>General</c:formatCode>
                <c:ptCount val="13"/>
                <c:pt idx="0">
                  <c:v>10</c:v>
                </c:pt>
                <c:pt idx="1">
                  <c:v>4</c:v>
                </c:pt>
                <c:pt idx="2">
                  <c:v>5</c:v>
                </c:pt>
                <c:pt idx="3">
                  <c:v>9</c:v>
                </c:pt>
                <c:pt idx="4">
                  <c:v>3</c:v>
                </c:pt>
                <c:pt idx="5">
                  <c:v>11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6</c:v>
                </c:pt>
                <c:pt idx="10">
                  <c:v>7</c:v>
                </c:pt>
                <c:pt idx="11">
                  <c:v>17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tx>
            <c:strRef>
              <c:f>Hárok2!$D$27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1"/>
              <c:layout>
                <c:manualLayout>
                  <c:x val="4.3820080500133187E-3"/>
                  <c:y val="-4.4444444444444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Hárok2!$A$28:$A$40</c:f>
              <c:strCache>
                <c:ptCount val="13"/>
                <c:pt idx="0">
                  <c:v>Kalinka</c:v>
                </c:pt>
                <c:pt idx="1">
                  <c:v>Gašparovič</c:v>
                </c:pt>
                <c:pt idx="2">
                  <c:v>Bača </c:v>
                </c:pt>
                <c:pt idx="3">
                  <c:v>Sojka</c:v>
                </c:pt>
                <c:pt idx="4">
                  <c:v>J. Horváth</c:v>
                </c:pt>
                <c:pt idx="5">
                  <c:v>Polák</c:v>
                </c:pt>
                <c:pt idx="6">
                  <c:v>M. Turan</c:v>
                </c:pt>
                <c:pt idx="7">
                  <c:v>Drábik</c:v>
                </c:pt>
                <c:pt idx="8">
                  <c:v>Sluk</c:v>
                </c:pt>
                <c:pt idx="9">
                  <c:v>B. Turan</c:v>
                </c:pt>
                <c:pt idx="10">
                  <c:v>Topfer</c:v>
                </c:pt>
                <c:pt idx="11">
                  <c:v>Lisý</c:v>
                </c:pt>
                <c:pt idx="12">
                  <c:v>Lacúch</c:v>
                </c:pt>
              </c:strCache>
            </c:strRef>
          </c:cat>
          <c:val>
            <c:numRef>
              <c:f>Hárok2!$D$28:$D$40</c:f>
              <c:numCache>
                <c:formatCode>General</c:formatCode>
                <c:ptCount val="13"/>
                <c:pt idx="0">
                  <c:v>37</c:v>
                </c:pt>
                <c:pt idx="1">
                  <c:v>6</c:v>
                </c:pt>
                <c:pt idx="2">
                  <c:v>6</c:v>
                </c:pt>
                <c:pt idx="3">
                  <c:v>4</c:v>
                </c:pt>
                <c:pt idx="4">
                  <c:v>3</c:v>
                </c:pt>
                <c:pt idx="5">
                  <c:v>9</c:v>
                </c:pt>
                <c:pt idx="6">
                  <c:v>4</c:v>
                </c:pt>
                <c:pt idx="7">
                  <c:v>1</c:v>
                </c:pt>
                <c:pt idx="8">
                  <c:v>0</c:v>
                </c:pt>
                <c:pt idx="9">
                  <c:v>4</c:v>
                </c:pt>
                <c:pt idx="10">
                  <c:v>8</c:v>
                </c:pt>
                <c:pt idx="11">
                  <c:v>18</c:v>
                </c:pt>
                <c:pt idx="12">
                  <c:v>0</c:v>
                </c:pt>
              </c:numCache>
            </c:numRef>
          </c:val>
        </c:ser>
        <c:ser>
          <c:idx val="3"/>
          <c:order val="3"/>
          <c:tx>
            <c:strRef>
              <c:f>Hárok2!$E$27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Hárok2!$A$28:$A$40</c:f>
              <c:strCache>
                <c:ptCount val="13"/>
                <c:pt idx="0">
                  <c:v>Kalinka</c:v>
                </c:pt>
                <c:pt idx="1">
                  <c:v>Gašparovič</c:v>
                </c:pt>
                <c:pt idx="2">
                  <c:v>Bača </c:v>
                </c:pt>
                <c:pt idx="3">
                  <c:v>Sojka</c:v>
                </c:pt>
                <c:pt idx="4">
                  <c:v>J. Horváth</c:v>
                </c:pt>
                <c:pt idx="5">
                  <c:v>Polák</c:v>
                </c:pt>
                <c:pt idx="6">
                  <c:v>M. Turan</c:v>
                </c:pt>
                <c:pt idx="7">
                  <c:v>Drábik</c:v>
                </c:pt>
                <c:pt idx="8">
                  <c:v>Sluk</c:v>
                </c:pt>
                <c:pt idx="9">
                  <c:v>B. Turan</c:v>
                </c:pt>
                <c:pt idx="10">
                  <c:v>Topfer</c:v>
                </c:pt>
                <c:pt idx="11">
                  <c:v>Lisý</c:v>
                </c:pt>
                <c:pt idx="12">
                  <c:v>Lacúch</c:v>
                </c:pt>
              </c:strCache>
            </c:strRef>
          </c:cat>
          <c:val>
            <c:numRef>
              <c:f>Hárok2!$E$28:$E$40</c:f>
              <c:numCache>
                <c:formatCode>General</c:formatCode>
                <c:ptCount val="13"/>
                <c:pt idx="0">
                  <c:v>45</c:v>
                </c:pt>
                <c:pt idx="1">
                  <c:v>11</c:v>
                </c:pt>
                <c:pt idx="2">
                  <c:v>8</c:v>
                </c:pt>
                <c:pt idx="3">
                  <c:v>8</c:v>
                </c:pt>
                <c:pt idx="4">
                  <c:v>3</c:v>
                </c:pt>
                <c:pt idx="5">
                  <c:v>7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3</c:v>
                </c:pt>
                <c:pt idx="10">
                  <c:v>4</c:v>
                </c:pt>
                <c:pt idx="11">
                  <c:v>15</c:v>
                </c:pt>
                <c:pt idx="12">
                  <c:v>0</c:v>
                </c:pt>
              </c:numCache>
            </c:numRef>
          </c:val>
        </c:ser>
        <c:ser>
          <c:idx val="4"/>
          <c:order val="4"/>
          <c:tx>
            <c:strRef>
              <c:f>Hárok2!$F$27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Hárok2!$A$28:$A$40</c:f>
              <c:strCache>
                <c:ptCount val="13"/>
                <c:pt idx="0">
                  <c:v>Kalinka</c:v>
                </c:pt>
                <c:pt idx="1">
                  <c:v>Gašparovič</c:v>
                </c:pt>
                <c:pt idx="2">
                  <c:v>Bača </c:v>
                </c:pt>
                <c:pt idx="3">
                  <c:v>Sojka</c:v>
                </c:pt>
                <c:pt idx="4">
                  <c:v>J. Horváth</c:v>
                </c:pt>
                <c:pt idx="5">
                  <c:v>Polák</c:v>
                </c:pt>
                <c:pt idx="6">
                  <c:v>M. Turan</c:v>
                </c:pt>
                <c:pt idx="7">
                  <c:v>Drábik</c:v>
                </c:pt>
                <c:pt idx="8">
                  <c:v>Sluk</c:v>
                </c:pt>
                <c:pt idx="9">
                  <c:v>B. Turan</c:v>
                </c:pt>
                <c:pt idx="10">
                  <c:v>Topfer</c:v>
                </c:pt>
                <c:pt idx="11">
                  <c:v>Lisý</c:v>
                </c:pt>
                <c:pt idx="12">
                  <c:v>Lacúch</c:v>
                </c:pt>
              </c:strCache>
            </c:strRef>
          </c:cat>
          <c:val>
            <c:numRef>
              <c:f>Hárok2!$F$28:$F$40</c:f>
              <c:numCache>
                <c:formatCode>General</c:formatCode>
                <c:ptCount val="13"/>
                <c:pt idx="0">
                  <c:v>43</c:v>
                </c:pt>
                <c:pt idx="1">
                  <c:v>14</c:v>
                </c:pt>
                <c:pt idx="2">
                  <c:v>10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672264"/>
        <c:axId val="216672656"/>
      </c:barChart>
      <c:catAx>
        <c:axId val="21667226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672656"/>
        <c:crosses val="autoZero"/>
        <c:auto val="1"/>
        <c:lblAlgn val="ctr"/>
        <c:lblOffset val="100"/>
        <c:noMultiLvlLbl val="0"/>
      </c:catAx>
      <c:valAx>
        <c:axId val="216672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672264"/>
        <c:crosses val="autoZero"/>
        <c:crossBetween val="between"/>
      </c:valAx>
      <c:spPr>
        <a:noFill/>
        <a:ln w="3175" cap="flat" cmpd="thickThin" algn="ctr">
          <a:solidFill>
            <a:schemeClr val="accent1"/>
          </a:solidFill>
          <a:prstDash val="solid"/>
        </a:ln>
        <a:effectLst/>
      </c:spPr>
    </c:plotArea>
    <c:legend>
      <c:legendPos val="t"/>
      <c:layout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POČET VYKONANÝCH PREHLIADOK</a:t>
            </a:r>
            <a:r>
              <a:rPr lang="sk-SK"/>
              <a:t> SPOLU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POČET VYKONANÝCH PREHLIADOK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Hárok1!$F$5:$F$12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Hárok1!$G$5:$G$12</c:f>
              <c:numCache>
                <c:formatCode>General</c:formatCode>
                <c:ptCount val="8"/>
                <c:pt idx="0">
                  <c:v>362</c:v>
                </c:pt>
                <c:pt idx="1">
                  <c:v>452</c:v>
                </c:pt>
                <c:pt idx="2">
                  <c:v>477</c:v>
                </c:pt>
                <c:pt idx="3">
                  <c:v>769</c:v>
                </c:pt>
                <c:pt idx="4">
                  <c:v>1012</c:v>
                </c:pt>
                <c:pt idx="5">
                  <c:v>1068</c:v>
                </c:pt>
                <c:pt idx="6">
                  <c:v>1166</c:v>
                </c:pt>
                <c:pt idx="7">
                  <c:v>1165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403384"/>
        <c:axId val="215926456"/>
      </c:barChart>
      <c:catAx>
        <c:axId val="21640338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ROK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5926456"/>
        <c:crosses val="autoZero"/>
        <c:auto val="1"/>
        <c:lblAlgn val="ctr"/>
        <c:lblOffset val="100"/>
        <c:noMultiLvlLbl val="0"/>
      </c:catAx>
      <c:valAx>
        <c:axId val="215926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403384"/>
        <c:crosses val="autoZero"/>
        <c:crossBetween val="between"/>
      </c:valAx>
    </c:plotArea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VYRADENÉ  LŠZ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Hárok1!$A$18:$A$23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Hárok1!$B$18:$B$23</c:f>
              <c:numCache>
                <c:formatCode>General</c:formatCode>
                <c:ptCount val="6"/>
                <c:pt idx="0">
                  <c:v>39</c:v>
                </c:pt>
                <c:pt idx="1">
                  <c:v>317</c:v>
                </c:pt>
                <c:pt idx="2">
                  <c:v>149</c:v>
                </c:pt>
                <c:pt idx="3">
                  <c:v>130</c:v>
                </c:pt>
                <c:pt idx="4">
                  <c:v>243</c:v>
                </c:pt>
                <c:pt idx="5">
                  <c:v>299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5969328"/>
        <c:axId val="215969712"/>
      </c:barChart>
      <c:catAx>
        <c:axId val="21596932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k-SK"/>
                  <a:t>ROK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5969712"/>
        <c:crosses val="autoZero"/>
        <c:auto val="1"/>
        <c:lblAlgn val="ctr"/>
        <c:lblOffset val="100"/>
        <c:noMultiLvlLbl val="0"/>
      </c:catAx>
      <c:valAx>
        <c:axId val="215969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5969328"/>
        <c:crosses val="autoZero"/>
        <c:crossBetween val="between"/>
      </c:valAx>
      <c:spPr>
        <a:noFill/>
        <a:ln w="25400" cap="flat" cmpd="sng" algn="ctr">
          <a:solidFill>
            <a:schemeClr val="accent6"/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PADÁKOVÉ KLZÁKY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Hárok3!$A$3</c:f>
              <c:strCache>
                <c:ptCount val="1"/>
                <c:pt idx="0">
                  <c:v>Platné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Hárok3!$B$2:$G$2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Hárok3!$B$3:$G$3</c:f>
              <c:numCache>
                <c:formatCode>General</c:formatCode>
                <c:ptCount val="6"/>
                <c:pt idx="0">
                  <c:v>227</c:v>
                </c:pt>
                <c:pt idx="1">
                  <c:v>440</c:v>
                </c:pt>
                <c:pt idx="2">
                  <c:v>501</c:v>
                </c:pt>
                <c:pt idx="3">
                  <c:v>790</c:v>
                </c:pt>
                <c:pt idx="4">
                  <c:v>585</c:v>
                </c:pt>
                <c:pt idx="5">
                  <c:v>768</c:v>
                </c:pt>
              </c:numCache>
            </c:numRef>
          </c:val>
        </c:ser>
        <c:ser>
          <c:idx val="1"/>
          <c:order val="1"/>
          <c:tx>
            <c:strRef>
              <c:f>Hárok3!$A$4</c:f>
              <c:strCache>
                <c:ptCount val="1"/>
                <c:pt idx="0">
                  <c:v>Neplatné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Hárok3!$B$2:$G$2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Hárok3!$B$4:$G$4</c:f>
              <c:numCache>
                <c:formatCode>General</c:formatCode>
                <c:ptCount val="6"/>
                <c:pt idx="0">
                  <c:v>345</c:v>
                </c:pt>
                <c:pt idx="1">
                  <c:v>170</c:v>
                </c:pt>
                <c:pt idx="2">
                  <c:v>199</c:v>
                </c:pt>
                <c:pt idx="3">
                  <c:v>157</c:v>
                </c:pt>
                <c:pt idx="4">
                  <c:v>418</c:v>
                </c:pt>
                <c:pt idx="5">
                  <c:v>381</c:v>
                </c:pt>
              </c:numCache>
            </c:numRef>
          </c:val>
        </c:ser>
        <c:ser>
          <c:idx val="2"/>
          <c:order val="2"/>
          <c:tx>
            <c:strRef>
              <c:f>Hárok3!$A$5</c:f>
              <c:strCache>
                <c:ptCount val="1"/>
                <c:pt idx="0">
                  <c:v>Vyradené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Hárok3!$B$2:$G$2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Hárok3!$B$5:$G$5</c:f>
              <c:numCache>
                <c:formatCode>General</c:formatCode>
                <c:ptCount val="6"/>
                <c:pt idx="0">
                  <c:v>131</c:v>
                </c:pt>
                <c:pt idx="1">
                  <c:v>204</c:v>
                </c:pt>
                <c:pt idx="2">
                  <c:v>122</c:v>
                </c:pt>
                <c:pt idx="3">
                  <c:v>76</c:v>
                </c:pt>
                <c:pt idx="4">
                  <c:v>201</c:v>
                </c:pt>
                <c:pt idx="5">
                  <c:v>249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5996896"/>
        <c:axId val="216002288"/>
      </c:barChart>
      <c:catAx>
        <c:axId val="2159968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002288"/>
        <c:crosses val="autoZero"/>
        <c:auto val="1"/>
        <c:lblAlgn val="ctr"/>
        <c:lblOffset val="100"/>
        <c:noMultiLvlLbl val="0"/>
      </c:catAx>
      <c:valAx>
        <c:axId val="216002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59968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PARAMOTORY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Hárok3!$A$10</c:f>
              <c:strCache>
                <c:ptCount val="1"/>
                <c:pt idx="0">
                  <c:v>Platné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Hárok3!$B$9:$G$9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Hárok3!$B$10:$G$10</c:f>
              <c:numCache>
                <c:formatCode>General</c:formatCode>
                <c:ptCount val="6"/>
                <c:pt idx="0">
                  <c:v>53</c:v>
                </c:pt>
                <c:pt idx="1">
                  <c:v>123</c:v>
                </c:pt>
                <c:pt idx="2">
                  <c:v>176</c:v>
                </c:pt>
                <c:pt idx="3">
                  <c:v>186</c:v>
                </c:pt>
                <c:pt idx="4">
                  <c:v>167</c:v>
                </c:pt>
                <c:pt idx="5">
                  <c:v>163</c:v>
                </c:pt>
              </c:numCache>
            </c:numRef>
          </c:val>
        </c:ser>
        <c:ser>
          <c:idx val="1"/>
          <c:order val="1"/>
          <c:tx>
            <c:strRef>
              <c:f>Hárok3!$A$11</c:f>
              <c:strCache>
                <c:ptCount val="1"/>
                <c:pt idx="0">
                  <c:v>Neplatné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Hárok3!$B$9:$G$9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Hárok3!$B$11:$G$11</c:f>
              <c:numCache>
                <c:formatCode>General</c:formatCode>
                <c:ptCount val="6"/>
                <c:pt idx="0">
                  <c:v>73</c:v>
                </c:pt>
                <c:pt idx="1">
                  <c:v>47</c:v>
                </c:pt>
                <c:pt idx="2">
                  <c:v>36</c:v>
                </c:pt>
                <c:pt idx="3">
                  <c:v>63</c:v>
                </c:pt>
                <c:pt idx="4">
                  <c:v>93</c:v>
                </c:pt>
                <c:pt idx="5">
                  <c:v>96</c:v>
                </c:pt>
              </c:numCache>
            </c:numRef>
          </c:val>
        </c:ser>
        <c:ser>
          <c:idx val="2"/>
          <c:order val="2"/>
          <c:tx>
            <c:strRef>
              <c:f>Hárok3!$A$12</c:f>
              <c:strCache>
                <c:ptCount val="1"/>
                <c:pt idx="0">
                  <c:v>Vyradené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Hárok3!$B$9:$G$9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Hárok3!$B$12:$G$12</c:f>
              <c:numCache>
                <c:formatCode>General</c:formatCode>
                <c:ptCount val="6"/>
                <c:pt idx="0">
                  <c:v>8</c:v>
                </c:pt>
                <c:pt idx="1">
                  <c:v>31</c:v>
                </c:pt>
                <c:pt idx="2">
                  <c:v>23</c:v>
                </c:pt>
                <c:pt idx="3">
                  <c:v>30</c:v>
                </c:pt>
                <c:pt idx="4">
                  <c:v>30</c:v>
                </c:pt>
                <c:pt idx="5">
                  <c:v>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431464"/>
        <c:axId val="216431848"/>
      </c:barChart>
      <c:catAx>
        <c:axId val="2164314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431848"/>
        <c:crosses val="autoZero"/>
        <c:auto val="1"/>
        <c:lblAlgn val="ctr"/>
        <c:lblOffset val="100"/>
        <c:noMultiLvlLbl val="0"/>
      </c:catAx>
      <c:valAx>
        <c:axId val="216431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431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ZÁVESNÉ KLZÁKY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Hárok3!$A$17</c:f>
              <c:strCache>
                <c:ptCount val="1"/>
                <c:pt idx="0">
                  <c:v>Platné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Hárok3!$B$16:$G$16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Hárok3!$B$17:$G$17</c:f>
              <c:numCache>
                <c:formatCode>General</c:formatCode>
                <c:ptCount val="6"/>
                <c:pt idx="0">
                  <c:v>21</c:v>
                </c:pt>
                <c:pt idx="1">
                  <c:v>39</c:v>
                </c:pt>
                <c:pt idx="2">
                  <c:v>45</c:v>
                </c:pt>
                <c:pt idx="3">
                  <c:v>42</c:v>
                </c:pt>
                <c:pt idx="4">
                  <c:v>63</c:v>
                </c:pt>
                <c:pt idx="5">
                  <c:v>61</c:v>
                </c:pt>
              </c:numCache>
            </c:numRef>
          </c:val>
        </c:ser>
        <c:ser>
          <c:idx val="1"/>
          <c:order val="1"/>
          <c:tx>
            <c:strRef>
              <c:f>Hárok3!$A$18</c:f>
              <c:strCache>
                <c:ptCount val="1"/>
                <c:pt idx="0">
                  <c:v>Neplatné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Hárok3!$B$16:$G$16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Hárok3!$B$18:$G$18</c:f>
              <c:numCache>
                <c:formatCode>General</c:formatCode>
                <c:ptCount val="6"/>
                <c:pt idx="0">
                  <c:v>88</c:v>
                </c:pt>
                <c:pt idx="1">
                  <c:v>30</c:v>
                </c:pt>
                <c:pt idx="2">
                  <c:v>35</c:v>
                </c:pt>
                <c:pt idx="3">
                  <c:v>32</c:v>
                </c:pt>
                <c:pt idx="4">
                  <c:v>16</c:v>
                </c:pt>
                <c:pt idx="5">
                  <c:v>22</c:v>
                </c:pt>
              </c:numCache>
            </c:numRef>
          </c:val>
        </c:ser>
        <c:ser>
          <c:idx val="2"/>
          <c:order val="2"/>
          <c:tx>
            <c:strRef>
              <c:f>Hárok3!$A$19</c:f>
              <c:strCache>
                <c:ptCount val="1"/>
                <c:pt idx="0">
                  <c:v>Vyradené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Hárok3!$B$16:$G$16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Hárok3!$B$19:$G$19</c:f>
              <c:numCache>
                <c:formatCode>General</c:formatCode>
                <c:ptCount val="6"/>
                <c:pt idx="0">
                  <c:v>0</c:v>
                </c:pt>
                <c:pt idx="1">
                  <c:v>64</c:v>
                </c:pt>
                <c:pt idx="2">
                  <c:v>2</c:v>
                </c:pt>
                <c:pt idx="3">
                  <c:v>12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198960"/>
        <c:axId val="216199352"/>
      </c:barChart>
      <c:catAx>
        <c:axId val="2161989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199352"/>
        <c:crosses val="autoZero"/>
        <c:auto val="1"/>
        <c:lblAlgn val="ctr"/>
        <c:lblOffset val="100"/>
        <c:noMultiLvlLbl val="0"/>
      </c:catAx>
      <c:valAx>
        <c:axId val="216199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19896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MOTOROVÉ ZÁVESNÉ KLZÁKY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Hárok3!$A$24</c:f>
              <c:strCache>
                <c:ptCount val="1"/>
                <c:pt idx="0">
                  <c:v>Platné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Hárok3!$B$23:$G$23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Hárok3!$B$24:$G$24</c:f>
              <c:numCache>
                <c:formatCode>General</c:formatCode>
                <c:ptCount val="6"/>
                <c:pt idx="0">
                  <c:v>51</c:v>
                </c:pt>
                <c:pt idx="1">
                  <c:v>62</c:v>
                </c:pt>
                <c:pt idx="2">
                  <c:v>53</c:v>
                </c:pt>
                <c:pt idx="3">
                  <c:v>59</c:v>
                </c:pt>
                <c:pt idx="4">
                  <c:v>59</c:v>
                </c:pt>
                <c:pt idx="5">
                  <c:v>63</c:v>
                </c:pt>
              </c:numCache>
            </c:numRef>
          </c:val>
        </c:ser>
        <c:ser>
          <c:idx val="1"/>
          <c:order val="1"/>
          <c:tx>
            <c:strRef>
              <c:f>Hárok3!$A$25</c:f>
              <c:strCache>
                <c:ptCount val="1"/>
                <c:pt idx="0">
                  <c:v>Neplatné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Hárok3!$B$23:$G$23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Hárok3!$B$25:$G$25</c:f>
              <c:numCache>
                <c:formatCode>General</c:formatCode>
                <c:ptCount val="6"/>
                <c:pt idx="0">
                  <c:v>34</c:v>
                </c:pt>
                <c:pt idx="1">
                  <c:v>22</c:v>
                </c:pt>
                <c:pt idx="2">
                  <c:v>35</c:v>
                </c:pt>
                <c:pt idx="3">
                  <c:v>32</c:v>
                </c:pt>
                <c:pt idx="4">
                  <c:v>21</c:v>
                </c:pt>
                <c:pt idx="5">
                  <c:v>21</c:v>
                </c:pt>
              </c:numCache>
            </c:numRef>
          </c:val>
        </c:ser>
        <c:ser>
          <c:idx val="2"/>
          <c:order val="2"/>
          <c:tx>
            <c:strRef>
              <c:f>Hárok3!$A$26</c:f>
              <c:strCache>
                <c:ptCount val="1"/>
                <c:pt idx="0">
                  <c:v>Vyradené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Hárok3!$B$23:$G$23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Hárok3!$B$26:$G$26</c:f>
              <c:numCache>
                <c:formatCode>General</c:formatCode>
                <c:ptCount val="6"/>
                <c:pt idx="0">
                  <c:v>0</c:v>
                </c:pt>
                <c:pt idx="1">
                  <c:v>18</c:v>
                </c:pt>
                <c:pt idx="2">
                  <c:v>2</c:v>
                </c:pt>
                <c:pt idx="3">
                  <c:v>12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200136"/>
        <c:axId val="216200528"/>
      </c:barChart>
      <c:catAx>
        <c:axId val="2162001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200528"/>
        <c:crosses val="autoZero"/>
        <c:auto val="1"/>
        <c:lblAlgn val="ctr"/>
        <c:lblOffset val="100"/>
        <c:noMultiLvlLbl val="0"/>
      </c:catAx>
      <c:valAx>
        <c:axId val="216200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200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Hárok3!$A$31</c:f>
              <c:strCache>
                <c:ptCount val="1"/>
                <c:pt idx="0">
                  <c:v>PK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9498525073746312E-3"/>
                  <c:y val="1.12994350282485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Hárok3!$B$30:$G$30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Hárok3!$B$31:$G$31</c:f>
              <c:numCache>
                <c:formatCode>0%</c:formatCode>
                <c:ptCount val="6"/>
                <c:pt idx="0">
                  <c:v>0.4</c:v>
                </c:pt>
                <c:pt idx="1">
                  <c:v>0.7200000000000002</c:v>
                </c:pt>
                <c:pt idx="2">
                  <c:v>0.7200000000000002</c:v>
                </c:pt>
                <c:pt idx="3">
                  <c:v>0.83000000000000018</c:v>
                </c:pt>
                <c:pt idx="4">
                  <c:v>0.59</c:v>
                </c:pt>
                <c:pt idx="5">
                  <c:v>0.67000000000000026</c:v>
                </c:pt>
              </c:numCache>
            </c:numRef>
          </c:val>
        </c:ser>
        <c:ser>
          <c:idx val="1"/>
          <c:order val="1"/>
          <c:tx>
            <c:strRef>
              <c:f>Hárok3!$A$32</c:f>
              <c:strCache>
                <c:ptCount val="1"/>
                <c:pt idx="0">
                  <c:v>PARAMOTOR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4749262536873156E-3"/>
                  <c:y val="-2.25988700564971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Hárok3!$B$30:$G$30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Hárok3!$B$32:$G$32</c:f>
              <c:numCache>
                <c:formatCode>0%</c:formatCode>
                <c:ptCount val="6"/>
                <c:pt idx="0">
                  <c:v>0.58000000000000007</c:v>
                </c:pt>
                <c:pt idx="1">
                  <c:v>0.7200000000000002</c:v>
                </c:pt>
                <c:pt idx="2">
                  <c:v>0.83000000000000018</c:v>
                </c:pt>
                <c:pt idx="3">
                  <c:v>0.75000000000000022</c:v>
                </c:pt>
                <c:pt idx="4">
                  <c:v>0.64000000000000024</c:v>
                </c:pt>
                <c:pt idx="5">
                  <c:v>0.63000000000000023</c:v>
                </c:pt>
              </c:numCache>
            </c:numRef>
          </c:val>
        </c:ser>
        <c:ser>
          <c:idx val="2"/>
          <c:order val="2"/>
          <c:tx>
            <c:strRef>
              <c:f>Hárok3!$A$33</c:f>
              <c:strCache>
                <c:ptCount val="1"/>
                <c:pt idx="0">
                  <c:v>ZK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1.4749262536874238E-3"/>
                  <c:y val="1.12994350282485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Hárok3!$B$30:$G$30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Hárok3!$B$33:$G$33</c:f>
              <c:numCache>
                <c:formatCode>0%</c:formatCode>
                <c:ptCount val="6"/>
                <c:pt idx="0">
                  <c:v>0.19</c:v>
                </c:pt>
                <c:pt idx="1">
                  <c:v>0.56999999999999995</c:v>
                </c:pt>
                <c:pt idx="2">
                  <c:v>0.56000000000000005</c:v>
                </c:pt>
                <c:pt idx="3">
                  <c:v>0.56999999999999995</c:v>
                </c:pt>
                <c:pt idx="4">
                  <c:v>0.8</c:v>
                </c:pt>
                <c:pt idx="5">
                  <c:v>0.74000000000000021</c:v>
                </c:pt>
              </c:numCache>
            </c:numRef>
          </c:val>
        </c:ser>
        <c:ser>
          <c:idx val="3"/>
          <c:order val="3"/>
          <c:tx>
            <c:strRef>
              <c:f>Hárok3!$A$34</c:f>
              <c:strCache>
                <c:ptCount val="1"/>
                <c:pt idx="0">
                  <c:v>MZK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1.4749262536873156E-3"/>
                  <c:y val="-2.82485875706214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Hárok3!$B$30:$G$30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Hárok3!$B$34:$G$34</c:f>
              <c:numCache>
                <c:formatCode>0%</c:formatCode>
                <c:ptCount val="6"/>
                <c:pt idx="0">
                  <c:v>0.6000000000000002</c:v>
                </c:pt>
                <c:pt idx="1">
                  <c:v>0.74000000000000021</c:v>
                </c:pt>
                <c:pt idx="2">
                  <c:v>0.6000000000000002</c:v>
                </c:pt>
                <c:pt idx="3">
                  <c:v>0.65000000000000024</c:v>
                </c:pt>
                <c:pt idx="4">
                  <c:v>0.74000000000000021</c:v>
                </c:pt>
                <c:pt idx="5">
                  <c:v>0.75000000000000022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201312"/>
        <c:axId val="216201704"/>
      </c:barChart>
      <c:catAx>
        <c:axId val="2162013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201704"/>
        <c:crosses val="autoZero"/>
        <c:auto val="1"/>
        <c:lblAlgn val="ctr"/>
        <c:lblOffset val="100"/>
        <c:noMultiLvlLbl val="0"/>
      </c:catAx>
      <c:valAx>
        <c:axId val="21620170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201312"/>
        <c:crosses val="autoZero"/>
        <c:crossBetween val="between"/>
      </c:valAx>
      <c:spPr>
        <a:noFill/>
        <a:ln w="12700" cap="flat" cmpd="thickThin" algn="ctr">
          <a:solidFill>
            <a:schemeClr val="accent6"/>
          </a:solidFill>
          <a:prstDash val="solid"/>
        </a:ln>
        <a:effectLst/>
      </c:spPr>
    </c:plotArea>
    <c:legend>
      <c:legendPos val="b"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spPr>
    <a:noFill/>
    <a:ln w="480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POČET VYKONANÝCH PREHLIADOK V R</a:t>
            </a:r>
            <a:r>
              <a:rPr lang="sk-SK"/>
              <a:t>. 2017 - PK, MPK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Hárok1!$A$27:$A$50</c:f>
              <c:strCache>
                <c:ptCount val="24"/>
                <c:pt idx="0">
                  <c:v>I.Čierny</c:v>
                </c:pt>
                <c:pt idx="1">
                  <c:v>Mitter</c:v>
                </c:pt>
                <c:pt idx="2">
                  <c:v>Vyparina</c:v>
                </c:pt>
                <c:pt idx="3">
                  <c:v>Krempaský</c:v>
                </c:pt>
                <c:pt idx="4">
                  <c:v>Vrabec</c:v>
                </c:pt>
                <c:pt idx="5">
                  <c:v>Matovič</c:v>
                </c:pt>
                <c:pt idx="6">
                  <c:v>Jančiar</c:v>
                </c:pt>
                <c:pt idx="7">
                  <c:v>Kačmár</c:v>
                </c:pt>
                <c:pt idx="8">
                  <c:v>Bašný</c:v>
                </c:pt>
                <c:pt idx="9">
                  <c:v>Janošik</c:v>
                </c:pt>
                <c:pt idx="10">
                  <c:v>Šáriczki</c:v>
                </c:pt>
                <c:pt idx="11">
                  <c:v>Adame</c:v>
                </c:pt>
                <c:pt idx="12">
                  <c:v>Šleboda</c:v>
                </c:pt>
                <c:pt idx="13">
                  <c:v>Šimko</c:v>
                </c:pt>
                <c:pt idx="14">
                  <c:v>Hrivnák</c:v>
                </c:pt>
                <c:pt idx="15">
                  <c:v>Kolibár</c:v>
                </c:pt>
                <c:pt idx="16">
                  <c:v>Bohuš</c:v>
                </c:pt>
                <c:pt idx="17">
                  <c:v>Bernát</c:v>
                </c:pt>
                <c:pt idx="18">
                  <c:v>Ďurina</c:v>
                </c:pt>
                <c:pt idx="19">
                  <c:v>Holuj</c:v>
                </c:pt>
                <c:pt idx="20">
                  <c:v>Mensák</c:v>
                </c:pt>
                <c:pt idx="21">
                  <c:v>Hloušek</c:v>
                </c:pt>
                <c:pt idx="22">
                  <c:v>Hubáček</c:v>
                </c:pt>
                <c:pt idx="23">
                  <c:v>Kravec</c:v>
                </c:pt>
              </c:strCache>
            </c:strRef>
          </c:cat>
          <c:val>
            <c:numRef>
              <c:f>Hárok1!$B$27:$B$50</c:f>
              <c:numCache>
                <c:formatCode>General</c:formatCode>
                <c:ptCount val="24"/>
                <c:pt idx="0">
                  <c:v>129</c:v>
                </c:pt>
                <c:pt idx="1">
                  <c:v>96</c:v>
                </c:pt>
                <c:pt idx="2">
                  <c:v>91</c:v>
                </c:pt>
                <c:pt idx="3">
                  <c:v>85</c:v>
                </c:pt>
                <c:pt idx="4">
                  <c:v>84</c:v>
                </c:pt>
                <c:pt idx="5">
                  <c:v>77</c:v>
                </c:pt>
                <c:pt idx="6">
                  <c:v>73</c:v>
                </c:pt>
                <c:pt idx="7">
                  <c:v>67</c:v>
                </c:pt>
                <c:pt idx="8">
                  <c:v>55</c:v>
                </c:pt>
                <c:pt idx="9">
                  <c:v>40</c:v>
                </c:pt>
                <c:pt idx="10">
                  <c:v>37</c:v>
                </c:pt>
                <c:pt idx="11">
                  <c:v>29</c:v>
                </c:pt>
                <c:pt idx="12">
                  <c:v>28</c:v>
                </c:pt>
                <c:pt idx="13">
                  <c:v>25</c:v>
                </c:pt>
                <c:pt idx="14">
                  <c:v>22</c:v>
                </c:pt>
                <c:pt idx="15">
                  <c:v>19</c:v>
                </c:pt>
                <c:pt idx="16">
                  <c:v>18</c:v>
                </c:pt>
                <c:pt idx="17">
                  <c:v>15</c:v>
                </c:pt>
                <c:pt idx="18">
                  <c:v>14</c:v>
                </c:pt>
                <c:pt idx="19">
                  <c:v>14</c:v>
                </c:pt>
                <c:pt idx="20">
                  <c:v>12</c:v>
                </c:pt>
                <c:pt idx="21">
                  <c:v>9</c:v>
                </c:pt>
                <c:pt idx="22">
                  <c:v>8</c:v>
                </c:pt>
                <c:pt idx="23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361544"/>
        <c:axId val="216361936"/>
      </c:barChart>
      <c:catAx>
        <c:axId val="21636154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216361936"/>
        <c:crosses val="autoZero"/>
        <c:auto val="1"/>
        <c:lblAlgn val="ctr"/>
        <c:lblOffset val="100"/>
        <c:noMultiLvlLbl val="0"/>
      </c:catAx>
      <c:valAx>
        <c:axId val="216361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25400" cap="flat" cmpd="sng" algn="ctr">
            <a:solidFill>
              <a:schemeClr val="accent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txPr>
          <a:bodyPr/>
          <a:lstStyle/>
          <a:p>
            <a:pPr>
              <a:defRPr b="1"/>
            </a:pPr>
            <a:endParaRPr lang="sk-SK"/>
          </a:p>
        </c:txPr>
        <c:crossAx val="216361544"/>
        <c:crosses val="autoZero"/>
        <c:crossBetween val="between"/>
      </c:valAx>
      <c:spPr>
        <a:noFill/>
        <a:ln w="48000" cap="flat" cmpd="thickThin" algn="ctr">
          <a:noFill/>
          <a:prstDash val="solid"/>
        </a:ln>
        <a:effectLst/>
      </c:spPr>
    </c:plotArea>
    <c:plotVisOnly val="1"/>
    <c:dispBlanksAs val="gap"/>
    <c:showDLblsOverMax val="0"/>
  </c:chart>
  <c:spPr>
    <a:noFill/>
    <a:ln w="381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k-SK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9. 2. 2018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9600" y="32004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sk-SK" sz="4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ŠTATISTIKA </a:t>
            </a:r>
            <a:br>
              <a:rPr lang="sk-SK" sz="4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k-SK" sz="4400" b="1" cap="none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 rok 2017</a:t>
            </a:r>
            <a:endParaRPr lang="sk-SK" sz="4400" b="1" cap="none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ok 3" descr="lsaaa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24000" y="762000"/>
            <a:ext cx="5941672" cy="1524000"/>
          </a:xfrm>
          <a:prstGeom prst="rect">
            <a:avLst/>
          </a:prstGeom>
          <a:noFill/>
          <a:ln>
            <a:noFill/>
          </a:ln>
          <a:effectLst>
            <a:outerShdw blurRad="127000" sx="115000" sy="115000" algn="ctr" rotWithShape="0">
              <a:schemeClr val="accent6">
                <a:lumMod val="75000"/>
                <a:alpha val="40000"/>
              </a:scheme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228600" y="533400"/>
          <a:ext cx="8686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/>
          <p:cNvGraphicFramePr>
            <a:graphicFrameLocks noGrp="1"/>
          </p:cNvGraphicFramePr>
          <p:nvPr/>
        </p:nvGraphicFramePr>
        <p:xfrm>
          <a:off x="304800" y="457200"/>
          <a:ext cx="8618444" cy="5785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152400" y="381001"/>
          <a:ext cx="8770844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381000" y="609600"/>
          <a:ext cx="82296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228600" y="381000"/>
          <a:ext cx="8694644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304800" y="609600"/>
          <a:ext cx="8610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228600" y="457200"/>
          <a:ext cx="8694644" cy="5709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/>
        </p:nvGraphicFramePr>
        <p:xfrm>
          <a:off x="228600" y="457200"/>
          <a:ext cx="8618444" cy="5709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/>
        </p:nvGraphicFramePr>
        <p:xfrm>
          <a:off x="304800" y="762000"/>
          <a:ext cx="8610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/>
        </p:nvGraphicFramePr>
        <p:xfrm>
          <a:off x="228600" y="381000"/>
          <a:ext cx="8694644" cy="5480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/>
        </p:nvGraphicFramePr>
        <p:xfrm>
          <a:off x="228600" y="381000"/>
          <a:ext cx="8770844" cy="5633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/>
        </p:nvGraphicFramePr>
        <p:xfrm>
          <a:off x="304800" y="381000"/>
          <a:ext cx="8618444" cy="5785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 noGrp="1"/>
          </p:cNvGraphicFramePr>
          <p:nvPr/>
        </p:nvGraphicFramePr>
        <p:xfrm>
          <a:off x="304800" y="1752600"/>
          <a:ext cx="8610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BlokTextu 2"/>
          <p:cNvSpPr txBox="1"/>
          <p:nvPr/>
        </p:nvSpPr>
        <p:spPr>
          <a:xfrm>
            <a:off x="2542023" y="762000"/>
            <a:ext cx="3977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2000" b="1" u="sng" dirty="0" smtClean="0">
                <a:latin typeface="Times New Roman" pitchFamily="18" charset="0"/>
                <a:cs typeface="Times New Roman" pitchFamily="18" charset="0"/>
              </a:rPr>
              <a:t>PREVÁDZKYSCHOPNOSŤ</a:t>
            </a:r>
            <a:r>
              <a:rPr lang="sk-SK" b="1" u="sng" dirty="0" smtClean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sk-SK" sz="2400" b="1" u="sng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sk-SK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Vlastná 12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6A06"/>
      </a:accent1>
      <a:accent2>
        <a:srgbClr val="0070C0"/>
      </a:accent2>
      <a:accent3>
        <a:srgbClr val="C00000"/>
      </a:accent3>
      <a:accent4>
        <a:srgbClr val="24D307"/>
      </a:accent4>
      <a:accent5>
        <a:srgbClr val="BE12AA"/>
      </a:accent5>
      <a:accent6>
        <a:srgbClr val="777C84"/>
      </a:accent6>
      <a:hlink>
        <a:srgbClr val="D2611C"/>
      </a:hlink>
      <a:folHlink>
        <a:srgbClr val="3B435B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493</TotalTime>
  <Words>68</Words>
  <Application>Microsoft Office PowerPoint</Application>
  <PresentationFormat>Prezentácia na obrazovke (4:3)</PresentationFormat>
  <Paragraphs>18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9" baseType="lpstr">
      <vt:lpstr>Franklin Gothic Book</vt:lpstr>
      <vt:lpstr>Franklin Gothic Medium</vt:lpstr>
      <vt:lpstr>Times New Roman</vt:lpstr>
      <vt:lpstr>Wingdings 2</vt:lpstr>
      <vt:lpstr>Cestovanie</vt:lpstr>
      <vt:lpstr>ŠTATISTIKA  za rok 2017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Admin</dc:creator>
  <cp:lastModifiedBy>Daska</cp:lastModifiedBy>
  <cp:revision>60</cp:revision>
  <dcterms:created xsi:type="dcterms:W3CDTF">2018-02-02T16:01:00Z</dcterms:created>
  <dcterms:modified xsi:type="dcterms:W3CDTF">2018-02-09T09:16:34Z</dcterms:modified>
</cp:coreProperties>
</file>