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C96283-5BB6-49DB-957E-7E9FEC0D6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14D847-1181-4CC4-ACAE-5AF0C620B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DA6FAE-64CB-4A0B-9A64-D2A10996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DAA773-533F-40C4-9295-6CC7DCBE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FA69E3-55CB-4D05-9374-341B2644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35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DCD6CC-3BF8-444E-BEB8-6BFBA4B5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DC70CA-CE5D-48B6-9DE0-453500C9E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AA7E13-7BC3-4D41-B404-64F714816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68B736-8789-4DB2-ABFE-3D690D26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B58DA7-E15C-4808-A9F6-7B141363D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291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BD8ADCC-C02D-42CB-88D9-3B17EDDEF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83DE1D-AB19-44E7-ACAA-E0A1000D5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6AB8C2-E129-48F5-AFEF-DC2A23DA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484C43-C578-4457-B2CE-046C7075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C64DEB4-F87A-481D-89DE-F5A437B48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654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0A0E76-55CC-451E-AC98-3104A920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4837C2-894A-4847-89E8-D10BBB15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8F71CC-5592-4701-BB32-0288D9BA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9AE42D-036E-4D06-9B97-8D7A33E47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BE191E-4E3F-4080-B421-ED5BBFD3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6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C5E8F-5A8E-480C-99E7-367A624E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A45F99-C01F-4A93-B6A4-55AFADE2D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13B776-B825-4F9D-9877-055DA94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77D57E-6CC1-4965-8F9F-73B4451B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28C60B-9EF9-4F70-8619-256B65A3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31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43AB60-3BB1-443C-9F2A-CD26889B4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88B37-85CD-4375-A02D-B7539AAFF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3DDF0F-A1AF-48B1-8474-59F18BFCA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CCD9E3-C68F-4337-85AB-3485E991D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892E820-232A-4007-AED8-D481AD5A2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563C94-F8CE-41C8-A1F1-80F459D7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19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B55A3-4AD2-4B26-8E94-1062AEDF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EBC713-E646-41DF-BA66-CF3706084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A6FCCE-63E5-4568-ACFB-37A86B14D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A17AFF-B1F0-497A-A7B8-A7147223A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4663BBB-C0F1-4AE0-BC19-D8F07BC13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8A6CFB-9D3E-4DF3-96C9-487BCED1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E48A07E-2A85-46B1-A703-26B0EEA8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04E9243-8AA1-48EF-8722-F98086EE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06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5DCBDE-8596-4FCF-A859-FE8792829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D14228-AEA5-40A3-B91C-E66AE354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330668-506D-4785-8958-6430A71AE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425C9EA-A4A9-49E7-8263-C964FAAC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38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A8FDAFE-C66C-4335-9B99-08DF6337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8C57636-0AA6-43AD-9F75-8546EE18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1B27A0-CE0D-4AD7-B151-AFE97D73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96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57DDA-C2B7-4838-A2AB-97E5061CA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42BE67-F6C2-4C81-8347-5A5FD4906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29189B-F2B3-4D15-B187-61E26CE3B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C6C038-B04C-423E-9213-36632276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BD5D3F-7978-49B7-990E-CBBE20DF3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9FA9FD-7FF1-4E0F-9700-19D18BE22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25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342311-4A64-4FA3-A3A4-C8100D08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D33E2DA-2808-417F-B4EA-304DCFC7E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DA66FD-A172-417B-81C2-BA137679D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98A031-90DC-4BF8-AADB-4E31F4A2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68400-2DB3-441A-9799-66B09238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711C5D-BB50-4511-BC5D-E60BCE042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87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F910538-2DD5-43FD-9CEA-D014996D7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0D8517-B8FB-497E-9EC6-D2FE5483C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FEA7E3-BE13-4F2D-BBDC-F65C57CBE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7EBDC-7F23-44A1-92C7-48EDAE492DFD}" type="datetimeFigureOut">
              <a:rPr lang="cs-CZ" smtClean="0"/>
              <a:t>03.06.2019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1BE852-1620-4A82-82F7-D0B067D0F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C58B42B-1224-4B6B-8476-7B4217E12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B4824-9CD4-4BAF-8D7F-50407040B2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23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B9E257E0-D3D5-45C1-B0D6-6B2091B37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027651"/>
              </p:ext>
            </p:extLst>
          </p:nvPr>
        </p:nvGraphicFramePr>
        <p:xfrm>
          <a:off x="890955" y="483333"/>
          <a:ext cx="9993922" cy="4351338"/>
        </p:xfrm>
        <a:graphic>
          <a:graphicData uri="http://schemas.openxmlformats.org/drawingml/2006/table">
            <a:tbl>
              <a:tblPr/>
              <a:tblGrid>
                <a:gridCol w="6472589">
                  <a:extLst>
                    <a:ext uri="{9D8B030D-6E8A-4147-A177-3AD203B41FA5}">
                      <a16:colId xmlns:a16="http://schemas.microsoft.com/office/drawing/2014/main" val="2889508128"/>
                    </a:ext>
                  </a:extLst>
                </a:gridCol>
                <a:gridCol w="3521333">
                  <a:extLst>
                    <a:ext uri="{9D8B030D-6E8A-4147-A177-3AD203B41FA5}">
                      <a16:colId xmlns:a16="http://schemas.microsoft.com/office/drawing/2014/main" val="77345219"/>
                    </a:ext>
                  </a:extLst>
                </a:gridCol>
              </a:tblGrid>
              <a:tr h="4138444">
                <a:tc>
                  <a:txBody>
                    <a:bodyPr/>
                    <a:lstStyle/>
                    <a:p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(</a:t>
                      </a:r>
                      <a:r>
                        <a:rPr lang="cs-CZ" sz="12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A1150/19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NOTAM</a:t>
                      </a:r>
                      <a:r>
                        <a:rPr lang="cs-CZ" sz="12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b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Q)LZBB/QWPLW/IV /M/W/000/050/4913N01849E002</a:t>
                      </a:r>
                      <a:b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A)LZBB B)</a:t>
                      </a:r>
                      <a:r>
                        <a:rPr lang="cs-CZ" sz="12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1906081300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C)</a:t>
                      </a:r>
                      <a:r>
                        <a:rPr lang="cs-CZ" sz="12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1906081500</a:t>
                      </a:r>
                      <a:b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E)</a:t>
                      </a:r>
                      <a:r>
                        <a:rPr lang="cs-CZ" sz="12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NAVIGATION WARNING - PARACHUTE JUMPS IN AREA:</a:t>
                      </a:r>
                      <a:br>
                        <a:rPr lang="cs-CZ" sz="12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2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CIRCLE RADIUS 2 NM CENTRED ON 491242N 0184900E.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) </a:t>
                      </a:r>
                      <a:b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</a:b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F)GND G)5000FT AMSL </a:t>
                      </a:r>
                    </a:p>
                    <a:p>
                      <a:endParaRPr lang="cs-CZ" sz="120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endParaRPr lang="cs-CZ" sz="120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Preložené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do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ľudskej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reči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  <a:p>
                      <a:endParaRPr lang="cs-CZ" sz="120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 sobotu 8.6.2019 v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dobe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od 1300 do 1500 UTC (1500 až 1700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miestneho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času) budú v kružnici o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polomere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2 NM so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stredom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závod KIA (Teplička nad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Váhom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)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siahajúcej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od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zeme</a:t>
                      </a:r>
                      <a:r>
                        <a:rPr lang="cs-CZ" sz="120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do 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výšky 5 000 ft (1524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m.n.m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.) vykonávané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zoskoky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padákom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z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vtruľníka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/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lietadla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.</a:t>
                      </a:r>
                    </a:p>
                    <a:p>
                      <a:endParaRPr lang="cs-CZ" sz="120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Vzhľadom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smeru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a sile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vetra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je možné, že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výsadok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bude vykonaný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priamo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nad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Straníkom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alebo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nad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miestami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, kde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bežne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lieta.</a:t>
                      </a:r>
                    </a:p>
                    <a:p>
                      <a:endParaRPr lang="cs-CZ" sz="1200" i="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dobe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od 1300 do 1500 UTC (1500 až 1700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miestneho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času) nebude možné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vzlietať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z plochy Straník a PG,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ktoré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sú už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vo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vzduchu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nesmú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pohybovať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v </a:t>
                      </a:r>
                      <a:r>
                        <a:rPr lang="cs-CZ" sz="120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stanovenej</a:t>
                      </a:r>
                      <a:r>
                        <a:rPr lang="cs-CZ" sz="120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kružnici.</a:t>
                      </a:r>
                    </a:p>
                  </a:txBody>
                  <a:tcPr marL="0" marR="0" marT="12981" marB="1298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" cap="flat" cmpd="sng" algn="ctr">
                      <a:solidFill>
                        <a:srgbClr val="87B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62310" marR="62310" marT="31155" marB="31155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63730750"/>
                  </a:ext>
                </a:extLst>
              </a:tr>
              <a:tr h="212894">
                <a:tc gridSpan="2">
                  <a:txBody>
                    <a:bodyPr/>
                    <a:lstStyle/>
                    <a:p>
                      <a:pPr algn="ctr"/>
                      <a:endParaRPr lang="cs-CZ" sz="120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25963" marB="0" anchor="ctr">
                    <a:lnL>
                      <a:noFill/>
                    </a:lnL>
                    <a:lnR>
                      <a:noFill/>
                    </a:lnR>
                    <a:lnT w="3810" cap="flat" cmpd="sng" algn="ctr">
                      <a:solidFill>
                        <a:srgbClr val="87B7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20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91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635BB2E8-A094-42C8-96D4-0D5703FEF044}"/>
              </a:ext>
            </a:extLst>
          </p:cNvPr>
          <p:cNvGrpSpPr/>
          <p:nvPr/>
        </p:nvGrpSpPr>
        <p:grpSpPr>
          <a:xfrm>
            <a:off x="191530" y="142103"/>
            <a:ext cx="12192000" cy="6858000"/>
            <a:chOff x="191530" y="142103"/>
            <a:chExt cx="12192000" cy="6858000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FFA8F178-BC71-4B52-947F-4D2ADE0BC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530" y="142103"/>
              <a:ext cx="12192000" cy="6858000"/>
            </a:xfrm>
            <a:prstGeom prst="rect">
              <a:avLst/>
            </a:prstGeom>
          </p:spPr>
        </p:pic>
        <p:sp>
          <p:nvSpPr>
            <p:cNvPr id="3" name="Ovál 2">
              <a:extLst>
                <a:ext uri="{FF2B5EF4-FFF2-40B4-BE49-F238E27FC236}">
                  <a16:creationId xmlns:a16="http://schemas.microsoft.com/office/drawing/2014/main" id="{F7AE4030-E677-492C-96B3-7EA9F2A5F24B}"/>
                </a:ext>
              </a:extLst>
            </p:cNvPr>
            <p:cNvSpPr/>
            <p:nvPr/>
          </p:nvSpPr>
          <p:spPr>
            <a:xfrm>
              <a:off x="3126258" y="1902941"/>
              <a:ext cx="5016843" cy="5032684"/>
            </a:xfrm>
            <a:prstGeom prst="ellipse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045857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</Words>
  <Application>Microsoft Office PowerPoint</Application>
  <PresentationFormat>Širokoúhlá obrazovka</PresentationFormat>
  <Paragraphs>10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Motiv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Bernát</dc:creator>
  <cp:lastModifiedBy>Tomáš Bernát</cp:lastModifiedBy>
  <cp:revision>8</cp:revision>
  <dcterms:created xsi:type="dcterms:W3CDTF">2019-06-03T16:36:21Z</dcterms:created>
  <dcterms:modified xsi:type="dcterms:W3CDTF">2019-06-03T16:58:17Z</dcterms:modified>
</cp:coreProperties>
</file>